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17C6-728F-43ED-80F3-FDBD39F0F65B}" type="datetimeFigureOut">
              <a:rPr lang="ru-RU" smtClean="0"/>
              <a:t>29.10.2015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EE4F3D4-232A-41E6-BF4E-A15BF8DD83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17C6-728F-43ED-80F3-FDBD39F0F65B}" type="datetimeFigureOut">
              <a:rPr lang="ru-RU" smtClean="0"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F3D4-232A-41E6-BF4E-A15BF8DD83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17C6-728F-43ED-80F3-FDBD39F0F65B}" type="datetimeFigureOut">
              <a:rPr lang="ru-RU" smtClean="0"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F3D4-232A-41E6-BF4E-A15BF8DD83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17C6-728F-43ED-80F3-FDBD39F0F65B}" type="datetimeFigureOut">
              <a:rPr lang="ru-RU" smtClean="0"/>
              <a:t>29.10.2015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EE4F3D4-232A-41E6-BF4E-A15BF8DD83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17C6-728F-43ED-80F3-FDBD39F0F65B}" type="datetimeFigureOut">
              <a:rPr lang="ru-RU" smtClean="0"/>
              <a:t>29.10.2015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F3D4-232A-41E6-BF4E-A15BF8DD831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17C6-728F-43ED-80F3-FDBD39F0F65B}" type="datetimeFigureOut">
              <a:rPr lang="ru-RU" smtClean="0"/>
              <a:t>29.10.2015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F3D4-232A-41E6-BF4E-A15BF8DD83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17C6-728F-43ED-80F3-FDBD39F0F65B}" type="datetimeFigureOut">
              <a:rPr lang="ru-RU" smtClean="0"/>
              <a:t>29.10.2015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EE4F3D4-232A-41E6-BF4E-A15BF8DD8311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17C6-728F-43ED-80F3-FDBD39F0F65B}" type="datetimeFigureOut">
              <a:rPr lang="ru-RU" smtClean="0"/>
              <a:t>29.10.2015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F3D4-232A-41E6-BF4E-A15BF8DD83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17C6-728F-43ED-80F3-FDBD39F0F65B}" type="datetimeFigureOut">
              <a:rPr lang="ru-RU" smtClean="0"/>
              <a:t>29.10.2015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F3D4-232A-41E6-BF4E-A15BF8DD83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17C6-728F-43ED-80F3-FDBD39F0F65B}" type="datetimeFigureOut">
              <a:rPr lang="ru-RU" smtClean="0"/>
              <a:t>29.10.2015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F3D4-232A-41E6-BF4E-A15BF8DD83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917C6-728F-43ED-80F3-FDBD39F0F65B}" type="datetimeFigureOut">
              <a:rPr lang="ru-RU" smtClean="0"/>
              <a:t>29.10.2015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E4F3D4-232A-41E6-BF4E-A15BF8DD8311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B3917C6-728F-43ED-80F3-FDBD39F0F65B}" type="datetimeFigureOut">
              <a:rPr lang="ru-RU" smtClean="0"/>
              <a:t>29.10.2015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EE4F3D4-232A-41E6-BF4E-A15BF8DD831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79712" y="980728"/>
            <a:ext cx="48245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err="1" smtClean="0"/>
              <a:t>Fgffgn</a:t>
            </a:r>
            <a:r>
              <a:rPr lang="en-US" sz="4800" dirty="0" smtClean="0"/>
              <a:t> </a:t>
            </a:r>
            <a:endParaRPr lang="en-US" sz="4800" b="1" i="1" dirty="0">
              <a:solidFill>
                <a:srgbClr val="FF0000"/>
              </a:solidFill>
              <a:latin typeface="Monotype Corsiva" pitchFamily="66" charset="0"/>
            </a:endParaRPr>
          </a:p>
          <a:p>
            <a:r>
              <a:rPr lang="ru-RU" sz="4800" b="1" i="1" dirty="0" smtClean="0">
                <a:solidFill>
                  <a:srgbClr val="FF0000"/>
                </a:solidFill>
                <a:latin typeface="Monotype Corsiva" pitchFamily="66" charset="0"/>
              </a:rPr>
              <a:t>Проблемный вопрос</a:t>
            </a:r>
            <a:endParaRPr lang="ru-RU" sz="4800" b="1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539552" y="2348880"/>
            <a:ext cx="5400600" cy="244827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Название проекта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1027" name="Picture 3" descr="C:\Program Files (x86)\Microsoft Office\MEDIA\CAGCAT10\j0216724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3308250"/>
            <a:ext cx="2195736" cy="28737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</TotalTime>
  <Words>5</Words>
  <Application>Microsoft Office PowerPoint</Application>
  <PresentationFormat>Экран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Трек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6</dc:creator>
  <cp:lastModifiedBy>6</cp:lastModifiedBy>
  <cp:revision>3</cp:revision>
  <dcterms:created xsi:type="dcterms:W3CDTF">2015-10-29T05:31:03Z</dcterms:created>
  <dcterms:modified xsi:type="dcterms:W3CDTF">2015-10-29T05:54:43Z</dcterms:modified>
</cp:coreProperties>
</file>